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9" autoAdjust="0"/>
    <p:restoredTop sz="94660"/>
  </p:normalViewPr>
  <p:slideViewPr>
    <p:cSldViewPr snapToGrid="0">
      <p:cViewPr varScale="1">
        <p:scale>
          <a:sx n="84" d="100"/>
          <a:sy n="84" d="100"/>
        </p:scale>
        <p:origin x="120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C9007A-D019-4691-857B-FBF4308AE530}" type="datetimeFigureOut">
              <a:rPr lang="en-US" smtClean="0"/>
              <a:t>6/26/2019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2D5C8-A9E8-49B8-B3D0-07FC57740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91571" y="6550269"/>
            <a:ext cx="4973915" cy="309201"/>
          </a:xfrm>
        </p:spPr>
        <p:txBody>
          <a:bodyPr/>
          <a:lstStyle/>
          <a:p>
            <a:r>
              <a:rPr lang="en-US"/>
              <a:t>Copyright 2019 Java Tucana,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8014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579" y="1194489"/>
            <a:ext cx="9603275" cy="6592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9419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8941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579" y="1087407"/>
            <a:ext cx="9603275" cy="76634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71760" y="6548799"/>
            <a:ext cx="3500715" cy="3092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69201" y="6547736"/>
            <a:ext cx="5938836" cy="3092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2019 Java Tucana,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08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8983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1186252"/>
            <a:ext cx="9605635" cy="6779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575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1302551"/>
            <a:ext cx="9607661" cy="55793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2681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579" y="1194490"/>
            <a:ext cx="9603275" cy="6592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358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57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5051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r>
              <a:rPr lang="en-US"/>
              <a:t>Copyright 2019 Java Tucana,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F239-A848-4A9E-AD98-99FDD2ED14F1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0911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6550269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6/26/2019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6549206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Copyright 2019 Java Tucana,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03F6768-1E4F-44E9-A147-D223BE78A63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751" y="4115664"/>
            <a:ext cx="3327249" cy="2218166"/>
          </a:xfrm>
          <a:prstGeom prst="roundRect">
            <a:avLst>
              <a:gd name="adj" fmla="val 8594"/>
            </a:avLst>
          </a:prstGeom>
          <a:blipFill dpi="0" rotWithShape="1">
            <a:blip r:embed="rId15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DD58162-7B3F-42C6-A9DA-4AB578C237F6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1" y="0"/>
            <a:ext cx="1995084" cy="9693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627DBBE-828F-4129-AD45-0899F6178E8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751" y="4115664"/>
            <a:ext cx="3327249" cy="2218166"/>
          </a:xfrm>
          <a:prstGeom prst="roundRect">
            <a:avLst>
              <a:gd name="adj" fmla="val 8594"/>
            </a:avLst>
          </a:prstGeom>
          <a:blipFill dpi="0" rotWithShape="1">
            <a:blip r:embed="rId15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187034C-38FF-4F19-88ED-25298A5B4411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1" y="0"/>
            <a:ext cx="1995084" cy="9693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95F85EE-3D9A-4961-88A6-3435C3AFD8A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751" y="4115664"/>
            <a:ext cx="3327249" cy="2218166"/>
          </a:xfrm>
          <a:prstGeom prst="roundRect">
            <a:avLst>
              <a:gd name="adj" fmla="val 8594"/>
            </a:avLst>
          </a:prstGeom>
          <a:blipFill dpi="0" rotWithShape="1">
            <a:blip r:embed="rId15"/>
            <a:srcRect/>
            <a:tile tx="0" ty="0" sx="100000" sy="100000" flip="none" algn="tl"/>
          </a:blipFill>
          <a:ln>
            <a:noFill/>
          </a:ln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8DA690E-0C7A-4D81-B01E-347B82B0667A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1" y="0"/>
            <a:ext cx="1995084" cy="96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453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5" orient="horz" pos="2160" userDrawn="1">
          <p15:clr>
            <a:srgbClr val="F26B43"/>
          </p15:clr>
        </p15:guide>
        <p15:guide id="6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Tucana’s 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2154" y="2127212"/>
            <a:ext cx="9148652" cy="4023360"/>
          </a:xfrm>
        </p:spPr>
        <p:txBody>
          <a:bodyPr/>
          <a:lstStyle/>
          <a:p>
            <a:r>
              <a:rPr lang="en-US" sz="2800" b="1" dirty="0"/>
              <a:t>Office coffee services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We’ll supply your office with early-morning deliveries of coffee, tea, bagels, fruit, and other goodies.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We have whole-bean, ground, and single-serving options.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We offer rental and maintenance of coffee brewing systems.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If you have a problem with any of our equipment, in most cases we’ll repair or replace it the same day. Call or email for details and a cost estimate.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</p:spTree>
    <p:extLst>
      <p:ext uri="{BB962C8B-B14F-4D97-AF65-F5344CB8AC3E}">
        <p14:creationId xmlns:p14="http://schemas.microsoft.com/office/powerpoint/2010/main" val="2169794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Java Tucana’s 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6508" y="2067802"/>
            <a:ext cx="9339943" cy="4023360"/>
          </a:xfrm>
        </p:spPr>
        <p:txBody>
          <a:bodyPr/>
          <a:lstStyle/>
          <a:p>
            <a:r>
              <a:rPr lang="en-US" sz="2800" b="1" dirty="0"/>
              <a:t>Wholesale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If you own a coffee shop, deli, restaurants, or any commercial enterprise that can sell coffee, then you can sell Java Tucana coffee and access our state of the art technical services!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US" dirty="0"/>
              <a:t>We are in the process of upgrading our network infrastructure to be state of the art for today and tomorrow!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</p:spTree>
    <p:extLst>
      <p:ext uri="{BB962C8B-B14F-4D97-AF65-F5344CB8AC3E}">
        <p14:creationId xmlns:p14="http://schemas.microsoft.com/office/powerpoint/2010/main" val="2148926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471" y="739896"/>
            <a:ext cx="9543558" cy="4101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532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2019 Java Tucana, Inc.</a:t>
            </a:r>
          </a:p>
        </p:txBody>
      </p:sp>
    </p:spTree>
    <p:extLst>
      <p:ext uri="{BB962C8B-B14F-4D97-AF65-F5344CB8AC3E}">
        <p14:creationId xmlns:p14="http://schemas.microsoft.com/office/powerpoint/2010/main" val="270996606"/>
      </p:ext>
    </p:extLst>
  </p:cSld>
  <p:clrMapOvr>
    <a:masterClrMapping/>
  </p:clrMapOvr>
</p:sld>
</file>

<file path=ppt/theme/theme1.xml><?xml version="1.0" encoding="utf-8"?>
<a:theme xmlns:a="http://schemas.openxmlformats.org/drawingml/2006/main" name="JavaTucana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avaTucana" id="{CEB81423-D95B-44EF-9799-49F5DEFC0D5D}" vid="{BF0BBBEC-3AC1-44F9-B0A2-229B3CEC986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JavaTucana</Template>
  <TotalTime>3542</TotalTime>
  <Words>169</Words>
  <Application>Microsoft Office PowerPoint</Application>
  <PresentationFormat>Widescreen</PresentationFormat>
  <Paragraphs>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Gill Sans MT</vt:lpstr>
      <vt:lpstr>JavaTucana</vt:lpstr>
      <vt:lpstr>Java Tucana’s Services</vt:lpstr>
      <vt:lpstr>Java Tucana’s Services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RK</dc:creator>
  <cp:lastModifiedBy>Linda Long</cp:lastModifiedBy>
  <cp:revision>66</cp:revision>
  <dcterms:created xsi:type="dcterms:W3CDTF">2015-12-07T16:34:37Z</dcterms:created>
  <dcterms:modified xsi:type="dcterms:W3CDTF">2019-06-26T17:29:05Z</dcterms:modified>
</cp:coreProperties>
</file>